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79" r:id="rId4"/>
    <p:sldId id="294" r:id="rId5"/>
    <p:sldId id="295" r:id="rId6"/>
    <p:sldId id="296" r:id="rId7"/>
    <p:sldId id="297" r:id="rId8"/>
    <p:sldId id="272" r:id="rId9"/>
    <p:sldId id="293" r:id="rId10"/>
    <p:sldId id="292" r:id="rId11"/>
    <p:sldId id="286" r:id="rId12"/>
    <p:sldId id="287" r:id="rId13"/>
    <p:sldId id="288" r:id="rId14"/>
    <p:sldId id="284" r:id="rId1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89089E-4EBF-47AC-A878-E3C9F6D22310}" type="datetimeFigureOut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FC8338-52A5-4950-B232-3405F443B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97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A47E-5145-43F9-83CA-D766F023C56E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CAEB-5288-4DCA-8146-3F200C0A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1341D-9353-4BDF-9743-6D1C84964AD7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EB81-1AC9-40DC-B6A4-2C967BCBA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BAB94-A08B-4284-A75B-876F2BF834CC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1BF7-1441-419E-95C3-8E817DD17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FB90-614C-46EE-B2AB-6E5CE93D8473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55F5-4845-4DA7-B445-FA6A9BB88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A9FA-FC3E-47A3-BB49-23017EB5B008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6294-6F57-415C-8BDF-0E3C9B20D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C12FC-211F-4D5D-BD8E-9FD2DE6D5CCD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9E6F-6B30-40E2-85EF-A48C618B8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744D-1D07-44BD-BDEB-5D0AB59D7DFA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05D0-E42A-4E4D-8CF4-9E2BA026B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E49A-8997-4EC4-BA90-08EC05DF1289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736B-450F-4854-AB38-34D56FFCF3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7F23-F334-4739-8FB9-058960C6E820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15D1-E98B-4852-AB1B-5CEBDFE2B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D31C-BBA6-45E6-A677-D95D55268C3F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03B9-D46B-4E9C-9F99-5E094A159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B607-EF17-4ADD-83C1-8CB2320FB667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5A7E-F144-4FCF-ADAD-2235DA35E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B34FEE-FCAD-46D7-B459-4A952FDBCCB0}" type="datetime1">
              <a:rPr lang="ru-RU"/>
              <a:pPr>
                <a:defRPr/>
              </a:pPr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92338-CB3E-4779-98C0-D66F18FFE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YKrutova@mephi.ru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0" y="1773238"/>
            <a:ext cx="8940800" cy="324008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tabLst>
                <a:tab pos="450215" algn="l"/>
                <a:tab pos="2970530" algn="ctr"/>
              </a:tabLst>
              <a:defRPr/>
            </a:pPr>
            <a:r>
              <a:rPr lang="ru-RU" sz="40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Таблицы геометрических, скоростных и энергетических характеристик придонных </a:t>
            </a:r>
          </a:p>
          <a:p>
            <a:pPr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tabLst>
                <a:tab pos="450215" algn="l"/>
                <a:tab pos="2970530" algn="ctr"/>
              </a:tabLst>
              <a:defRPr/>
            </a:pPr>
            <a:r>
              <a:rPr lang="ru-RU" sz="4000" b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частей торнадо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6" descr="D:\Olya\Аспирантура\II год оббучения\Тезисы для ЗНЧ\logo_сфти_n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0"/>
            <a:ext cx="152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 descr="D:\Olya\Аспирантура\II год оббучения\Тезисы для ЗНЧ\mif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1258888" y="5157788"/>
            <a:ext cx="70564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3200" b="1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Крутова И.Ю. </a:t>
            </a:r>
          </a:p>
          <a:p>
            <a:pPr algn="ctr"/>
            <a:r>
              <a:rPr lang="ru-RU" sz="3200" b="1">
                <a:solidFill>
                  <a:srgbClr val="00005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(СФТИ НИЯУ МИФИ)</a:t>
            </a:r>
            <a:endParaRPr lang="ru-RU" sz="3200" b="1">
              <a:solidFill>
                <a:srgbClr val="0000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0"/>
            <a:ext cx="485933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8702675" y="6489700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04838"/>
            <a:ext cx="82867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7"/>
          <p:cNvSpPr>
            <a:spLocks noChangeArrowheads="1"/>
          </p:cNvSpPr>
          <p:nvPr/>
        </p:nvSpPr>
        <p:spPr bwMode="auto">
          <a:xfrm>
            <a:off x="250825" y="1844675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4000" b="1">
              <a:solidFill>
                <a:srgbClr val="000000"/>
              </a:solidFill>
            </a:endParaRPr>
          </a:p>
        </p:txBody>
      </p:sp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0" y="580548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>
              <a:solidFill>
                <a:srgbClr val="000000"/>
              </a:solidFill>
            </a:endParaRPr>
          </a:p>
          <a:p>
            <a:pPr algn="ctr"/>
            <a:r>
              <a:rPr lang="ru-RU" altLang="ru-RU" sz="2800">
                <a:solidFill>
                  <a:srgbClr val="000000"/>
                </a:solidFill>
              </a:rPr>
              <a:t> </a:t>
            </a:r>
            <a:endParaRPr lang="ru-RU" altLang="ru-RU" sz="2400" i="1">
              <a:solidFill>
                <a:srgbClr val="000000"/>
              </a:solidFill>
            </a:endParaRPr>
          </a:p>
          <a:p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24579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5908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318DD4-EFEA-4B53-87E6-8700E2824685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885825"/>
            <a:ext cx="90678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92875"/>
            <a:ext cx="5397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D3D29-6CC4-4467-ABE4-7B4AC91A94D5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933056"/>
            <a:ext cx="89725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2" y="183942"/>
            <a:ext cx="90297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5908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6582E-65B7-44BE-9D53-5E8957E5A0A4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500063"/>
            <a:ext cx="9134475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81300"/>
            <a:ext cx="705643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31775" y="6113463"/>
            <a:ext cx="5635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2400" b="1">
                <a:cs typeface="Arial" charset="0"/>
              </a:rPr>
              <a:t>E-mail: </a:t>
            </a:r>
            <a:r>
              <a:rPr lang="en-US" altLang="ru-RU" sz="2400" b="1">
                <a:cs typeface="Arial" charset="0"/>
                <a:hlinkClick r:id="rId3"/>
              </a:rPr>
              <a:t>IYKrutova@mephi.ru</a:t>
            </a:r>
            <a:endParaRPr lang="en-US" altLang="ru-RU" sz="2400" b="1">
              <a:cs typeface="Arial" charset="0"/>
            </a:endParaRPr>
          </a:p>
          <a:p>
            <a:endParaRPr lang="ru-RU" altLang="ru-RU" sz="2400" b="1">
              <a:cs typeface="Arial" charset="0"/>
            </a:endParaRPr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590800" cy="5016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02F5D-8AF6-484B-88F3-B12C3AA76F19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6250"/>
            <a:ext cx="388778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41036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573463"/>
            <a:ext cx="410368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3463"/>
            <a:ext cx="410368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24913" y="6502400"/>
            <a:ext cx="323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2B13C-30C6-4507-A077-CCBDE7FDEDE0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0"/>
            <a:ext cx="3048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06763"/>
            <a:ext cx="3529013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425" y="4724400"/>
            <a:ext cx="51085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86423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492875"/>
            <a:ext cx="323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616D4A-3E91-4575-8205-92C2037C8BE3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7"/>
          <p:cNvSpPr>
            <a:spLocks noChangeArrowheads="1"/>
          </p:cNvSpPr>
          <p:nvPr/>
        </p:nvSpPr>
        <p:spPr bwMode="auto">
          <a:xfrm>
            <a:off x="250825" y="1844675"/>
            <a:ext cx="871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4000" b="1">
              <a:solidFill>
                <a:srgbClr val="000000"/>
              </a:solidFill>
            </a:endParaRPr>
          </a:p>
        </p:txBody>
      </p:sp>
      <p:sp>
        <p:nvSpPr>
          <p:cNvPr id="17410" name="Rectangle 18"/>
          <p:cNvSpPr>
            <a:spLocks noChangeArrowheads="1"/>
          </p:cNvSpPr>
          <p:nvPr/>
        </p:nvSpPr>
        <p:spPr bwMode="auto">
          <a:xfrm>
            <a:off x="0" y="5805488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2800">
              <a:solidFill>
                <a:srgbClr val="000000"/>
              </a:solidFill>
            </a:endParaRPr>
          </a:p>
          <a:p>
            <a:pPr algn="ctr"/>
            <a:r>
              <a:rPr lang="ru-RU" altLang="ru-RU" sz="2800">
                <a:solidFill>
                  <a:srgbClr val="000000"/>
                </a:solidFill>
              </a:rPr>
              <a:t> </a:t>
            </a:r>
            <a:endParaRPr lang="ru-RU" altLang="ru-RU" sz="2400" i="1">
              <a:solidFill>
                <a:srgbClr val="000000"/>
              </a:solidFill>
            </a:endParaRPr>
          </a:p>
          <a:p>
            <a:endParaRPr lang="ru-RU" altLang="ru-RU" sz="2400">
              <a:solidFill>
                <a:srgbClr val="000000"/>
              </a:solidFill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851525"/>
            <a:ext cx="53292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5263"/>
            <a:ext cx="73231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365625"/>
            <a:ext cx="22431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050" y="419100"/>
            <a:ext cx="7974013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7338" y="28575"/>
            <a:ext cx="864076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8802688" y="6469063"/>
            <a:ext cx="323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486CE-1A82-4BDA-B4F4-3C007B1D89E3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56165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81038"/>
            <a:ext cx="8496300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492875"/>
            <a:ext cx="323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36F525-29B6-4D7E-AD3E-51A7C4E20BB5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569325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068638"/>
            <a:ext cx="32766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820150" y="6478588"/>
            <a:ext cx="3238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83A20-823F-48F6-B958-ABFCEB8FA68A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353425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32125"/>
            <a:ext cx="32766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5908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1FD6E-BB7D-450E-AA3A-E282A2D0E0E6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816975" y="6481763"/>
            <a:ext cx="3270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32B25-8FC9-4D68-BA98-C84D3C9D7200}" type="slidenum">
              <a:rPr lang="ru-RU" sz="200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835150" y="179388"/>
            <a:ext cx="66246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Расчеты течений, согласующиеся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с данными натурных наблюдений</a:t>
            </a:r>
          </a:p>
        </p:txBody>
      </p:sp>
      <p:pic>
        <p:nvPicPr>
          <p:cNvPr id="2150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01725"/>
            <a:ext cx="8713787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1858963"/>
            <a:ext cx="8316912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8831263" y="64912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Arial" charset="0"/>
              </a:rPr>
              <a:t>9</a:t>
            </a:r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78962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805488"/>
            <a:ext cx="88185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66788"/>
            <a:ext cx="91344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44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«XIII Zababakhin Scientific Talks»  Dedicated to 100th anniversary of academician  Evgeny Ivanovich Zababakhin  March 20-24, 2017</dc:title>
  <dc:creator>Far</dc:creator>
  <cp:lastModifiedBy>Баутин Сергей Петрович</cp:lastModifiedBy>
  <cp:revision>72</cp:revision>
  <dcterms:created xsi:type="dcterms:W3CDTF">2017-03-13T06:00:54Z</dcterms:created>
  <dcterms:modified xsi:type="dcterms:W3CDTF">2018-04-18T13:31:57Z</dcterms:modified>
</cp:coreProperties>
</file>